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CA" sz="4400" spc="-1" strike="noStrike">
                <a:latin typeface="Arial"/>
              </a:rPr>
              <a:t>Click to edit the title text format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864000" y="1008000"/>
            <a:ext cx="354600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latin typeface="Arial"/>
              </a:rPr>
              <a:t>Curve ramp</a:t>
            </a:r>
            <a:endParaRPr b="0" lang="en-CA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CA" sz="1800" spc="-1" strike="noStrike">
                <a:latin typeface="Arial"/>
              </a:rPr>
              <a:t>Image size: 2048*2048</a:t>
            </a:r>
            <a:endParaRPr b="0" lang="en-CA" sz="1800" spc="-1" strike="noStrike">
              <a:latin typeface="Arial"/>
            </a:endParaRPr>
          </a:p>
        </p:txBody>
      </p:sp>
      <p:pic>
        <p:nvPicPr>
          <p:cNvPr id="39" name="" descr=""/>
          <p:cNvPicPr/>
          <p:nvPr/>
        </p:nvPicPr>
        <p:blipFill>
          <a:blip r:embed="rId1"/>
          <a:stretch/>
        </p:blipFill>
        <p:spPr>
          <a:xfrm>
            <a:off x="4428000" y="0"/>
            <a:ext cx="5670360" cy="567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864000" y="1008000"/>
            <a:ext cx="354600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latin typeface="Arial"/>
              </a:rPr>
              <a:t>Highway (one way)</a:t>
            </a:r>
            <a:endParaRPr b="0" lang="en-CA" sz="1800" spc="-1" strike="noStrike">
              <a:latin typeface="Arial"/>
            </a:endParaRPr>
          </a:p>
        </p:txBody>
      </p:sp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4410360" y="0"/>
            <a:ext cx="5670360" cy="567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864000" y="1008000"/>
            <a:ext cx="354600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latin typeface="Arial"/>
              </a:rPr>
              <a:t>Highway (two-way)</a:t>
            </a:r>
            <a:endParaRPr b="0" lang="en-CA" sz="1800" spc="-1" strike="noStrike"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4410360" y="0"/>
            <a:ext cx="5670360" cy="567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864000" y="1008000"/>
            <a:ext cx="354600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latin typeface="Arial"/>
              </a:rPr>
              <a:t>Highway (two-way)</a:t>
            </a:r>
            <a:endParaRPr b="0" lang="en-CA" sz="1800" spc="-1" strike="noStrike"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4428000" y="0"/>
            <a:ext cx="5670360" cy="567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864000" y="1008000"/>
            <a:ext cx="354600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CA" sz="1800" spc="-1" strike="noStrike">
                <a:latin typeface="Arial"/>
              </a:rPr>
              <a:t>Main road</a:t>
            </a:r>
            <a:endParaRPr b="0" lang="en-CA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CA" sz="1800" spc="-1" strike="noStrike"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4410360" y="0"/>
            <a:ext cx="5670360" cy="567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504000" y="1080000"/>
            <a:ext cx="3546000" cy="23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</a:rPr>
              <a:t>Problems:</a:t>
            </a:r>
            <a:endParaRPr b="0" lang="en-CA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</a:rPr>
              <a:t>depends on shapefile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</a:rPr>
              <a:t>	</a:t>
            </a:r>
            <a:r>
              <a:rPr b="0" lang="en-CA" sz="1300" spc="-1" strike="noStrike">
                <a:latin typeface="Arial"/>
              </a:rPr>
              <a:t>a. too short to cover roads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CA" sz="1300" spc="-1" strike="noStrike">
              <a:latin typeface="Arial"/>
            </a:endParaRPr>
          </a:p>
        </p:txBody>
      </p:sp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4410360" y="0"/>
            <a:ext cx="5670360" cy="567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4410360" y="0"/>
            <a:ext cx="5670000" cy="5670000"/>
          </a:xfrm>
          <a:prstGeom prst="rect">
            <a:avLst/>
          </a:prstGeom>
          <a:ln>
            <a:noFill/>
          </a:ln>
        </p:spPr>
      </p:pic>
      <p:sp>
        <p:nvSpPr>
          <p:cNvPr id="51" name="CustomShape 1"/>
          <p:cNvSpPr/>
          <p:nvPr/>
        </p:nvSpPr>
        <p:spPr>
          <a:xfrm>
            <a:off x="504360" y="1080360"/>
            <a:ext cx="3546000" cy="23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</a:rPr>
              <a:t>Problems:</a:t>
            </a:r>
            <a:endParaRPr b="0" lang="en-CA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</a:rPr>
              <a:t>depends on shapefile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</a:rPr>
              <a:t>	</a:t>
            </a:r>
            <a:r>
              <a:rPr b="0" lang="en-CA" sz="1300" spc="-1" strike="noStrike">
                <a:latin typeface="Arial"/>
              </a:rPr>
              <a:t>a. too short to cover roads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  <a:ea typeface="Noto Sans CJK SC"/>
              </a:rPr>
              <a:t>	</a:t>
            </a:r>
            <a:r>
              <a:rPr b="0" lang="en-CA" sz="1300" spc="-1" strike="noStrike">
                <a:latin typeface="Arial"/>
                <a:ea typeface="Noto Sans CJK SC"/>
              </a:rPr>
              <a:t>b. not real center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CA" sz="13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ustomShape 1"/>
          <p:cNvSpPr/>
          <p:nvPr/>
        </p:nvSpPr>
        <p:spPr>
          <a:xfrm>
            <a:off x="504360" y="1080360"/>
            <a:ext cx="3546000" cy="23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</a:rPr>
              <a:t>Problems:</a:t>
            </a:r>
            <a:endParaRPr b="0" lang="en-CA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</a:rPr>
              <a:t>depends on shapefile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</a:rPr>
              <a:t>	</a:t>
            </a:r>
            <a:r>
              <a:rPr b="0" lang="en-CA" sz="1300" spc="-1" strike="noStrike">
                <a:latin typeface="Arial"/>
              </a:rPr>
              <a:t>a. too short to cover roads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  <a:ea typeface="Noto Sans CJK SC"/>
              </a:rPr>
              <a:t>	</a:t>
            </a:r>
            <a:r>
              <a:rPr b="0" lang="en-CA" sz="1300" spc="-1" strike="noStrike">
                <a:latin typeface="Arial"/>
                <a:ea typeface="Noto Sans CJK SC"/>
              </a:rPr>
              <a:t>b. not real center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  <a:ea typeface="Noto Sans CJK SC"/>
              </a:rPr>
              <a:t>	</a:t>
            </a:r>
            <a:r>
              <a:rPr b="0" lang="en-CA" sz="1300" spc="-1" strike="noStrike">
                <a:latin typeface="Arial"/>
                <a:ea typeface="Noto Sans CJK SC"/>
              </a:rPr>
              <a:t>c. located to wrong line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CA" sz="1300" spc="-1" strike="noStrike">
              <a:latin typeface="Arial"/>
            </a:endParaRPr>
          </a:p>
        </p:txBody>
      </p:sp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4410360" y="6480"/>
            <a:ext cx="5670000" cy="567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ustomShape 1"/>
          <p:cNvSpPr/>
          <p:nvPr/>
        </p:nvSpPr>
        <p:spPr>
          <a:xfrm>
            <a:off x="504360" y="1080360"/>
            <a:ext cx="3546000" cy="23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50000"/>
              </a:lnSpc>
            </a:pPr>
            <a:r>
              <a:rPr b="0" lang="en-CA" sz="1800" spc="-1" strike="noStrike">
                <a:latin typeface="Arial"/>
              </a:rPr>
              <a:t>TODO:</a:t>
            </a:r>
            <a:endParaRPr b="0" lang="en-CA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</a:rPr>
              <a:t>Use more information from shapefile: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</a:rPr>
              <a:t>	</a:t>
            </a:r>
            <a:r>
              <a:rPr b="0" lang="en-CA" sz="1300" spc="-1" strike="noStrike">
                <a:latin typeface="Arial"/>
              </a:rPr>
              <a:t>1. median (separating traffic)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</a:rPr>
              <a:t>	</a:t>
            </a:r>
            <a:r>
              <a:rPr b="0" lang="en-CA" sz="1300" spc="-1" strike="noStrike">
                <a:latin typeface="Arial"/>
              </a:rPr>
              <a:t>2. all segments in the image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CA" sz="1300" spc="-1" strike="noStrike">
                <a:latin typeface="Arial"/>
              </a:rPr>
              <a:t>Detect cars covered in the mask</a:t>
            </a: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CA" sz="13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CA" sz="1300" spc="-1" strike="noStrike">
              <a:latin typeface="Arial"/>
            </a:endParaRPr>
          </a:p>
        </p:txBody>
      </p:sp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4410360" y="6480"/>
            <a:ext cx="5670360" cy="567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1117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2020-03-01T23:05:37Z</dcterms:created>
  <dc:creator/>
  <dc:description/>
  <dc:language>en-CA</dc:language>
  <cp:lastModifiedBy/>
  <dcterms:modified xsi:type="dcterms:W3CDTF">2020-04-21T15:44:35Z</dcterms:modified>
  <cp:revision>19</cp:revision>
  <dc:subject/>
  <dc:title/>
</cp:coreProperties>
</file>